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71" r:id="rId4"/>
    <p:sldId id="272" r:id="rId5"/>
    <p:sldId id="274" r:id="rId6"/>
    <p:sldId id="275" r:id="rId7"/>
    <p:sldId id="276" r:id="rId8"/>
    <p:sldId id="273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96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739E-0523-43F0-80D6-84E392748221}" type="datetimeFigureOut">
              <a:rPr lang="id-ID" smtClean="0"/>
              <a:pPr/>
              <a:t>30/09/2022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CF88-81BB-418A-AAE3-7EBA32B9CE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739E-0523-43F0-80D6-84E392748221}" type="datetimeFigureOut">
              <a:rPr lang="id-ID" smtClean="0"/>
              <a:pPr/>
              <a:t>30/09/2022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CF88-81BB-418A-AAE3-7EBA32B9CE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739E-0523-43F0-80D6-84E392748221}" type="datetimeFigureOut">
              <a:rPr lang="id-ID" smtClean="0"/>
              <a:pPr/>
              <a:t>30/09/2022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CF88-81BB-418A-AAE3-7EBA32B9CE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739E-0523-43F0-80D6-84E392748221}" type="datetimeFigureOut">
              <a:rPr lang="id-ID" smtClean="0"/>
              <a:pPr/>
              <a:t>30/09/2022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CF88-81BB-418A-AAE3-7EBA32B9CE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739E-0523-43F0-80D6-84E392748221}" type="datetimeFigureOut">
              <a:rPr lang="id-ID" smtClean="0"/>
              <a:pPr/>
              <a:t>30/09/2022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CF88-81BB-418A-AAE3-7EBA32B9CE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739E-0523-43F0-80D6-84E392748221}" type="datetimeFigureOut">
              <a:rPr lang="id-ID" smtClean="0"/>
              <a:pPr/>
              <a:t>30/09/2022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CF88-81BB-418A-AAE3-7EBA32B9CE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739E-0523-43F0-80D6-84E392748221}" type="datetimeFigureOut">
              <a:rPr lang="id-ID" smtClean="0"/>
              <a:pPr/>
              <a:t>30/09/2022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CF88-81BB-418A-AAE3-7EBA32B9CE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739E-0523-43F0-80D6-84E392748221}" type="datetimeFigureOut">
              <a:rPr lang="id-ID" smtClean="0"/>
              <a:pPr/>
              <a:t>30/09/2022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CF88-81BB-418A-AAE3-7EBA32B9CE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739E-0523-43F0-80D6-84E392748221}" type="datetimeFigureOut">
              <a:rPr lang="id-ID" smtClean="0"/>
              <a:pPr/>
              <a:t>30/09/2022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CF88-81BB-418A-AAE3-7EBA32B9CE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739E-0523-43F0-80D6-84E392748221}" type="datetimeFigureOut">
              <a:rPr lang="id-ID" smtClean="0"/>
              <a:pPr/>
              <a:t>30/09/2022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CF88-81BB-418A-AAE3-7EBA32B9CE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739E-0523-43F0-80D6-84E392748221}" type="datetimeFigureOut">
              <a:rPr lang="id-ID" smtClean="0"/>
              <a:pPr/>
              <a:t>30/09/2022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63CF88-81BB-418A-AAE3-7EBA32B9CE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663CF88-81BB-418A-AAE3-7EBA32B9CE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02739E-0523-43F0-80D6-84E392748221}" type="datetimeFigureOut">
              <a:rPr lang="id-ID" smtClean="0"/>
              <a:pPr/>
              <a:t>30/09/2022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E54EEE-06F0-45CA-89E8-8FC759998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81" y="473008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/>
              <a:t>BADAN PENANGGULANGAN BENCANA DAERAH</a:t>
            </a:r>
            <a:br>
              <a:rPr lang="en-US" sz="2000" b="1" dirty="0"/>
            </a:br>
            <a:r>
              <a:rPr lang="en-US" sz="2000" b="1" dirty="0"/>
              <a:t>KABUPATEN BOYOLALI</a:t>
            </a:r>
            <a:br>
              <a:rPr lang="en-US" sz="2000" b="1" dirty="0"/>
            </a:br>
            <a:r>
              <a:rPr lang="en-US" sz="2000" b="1" dirty="0"/>
              <a:t>TAHUN 2022</a:t>
            </a:r>
            <a:r>
              <a:rPr lang="id-ID" sz="2000" b="1" dirty="0"/>
              <a:t/>
            </a:r>
            <a:br>
              <a:rPr lang="id-ID" sz="2000" b="1" dirty="0"/>
            </a:br>
            <a:endParaRPr lang="id-ID" sz="2000" b="1" dirty="0"/>
          </a:p>
        </p:txBody>
      </p:sp>
      <p:pic>
        <p:nvPicPr>
          <p:cNvPr id="3" name="Picture 2" descr="D:\00. WORK - 2019\12. BOYOLALI - PENYUSUNAN RENKON MERAPI - GRHASINDO\logo bpbd  boyolali.png">
            <a:extLst>
              <a:ext uri="{FF2B5EF4-FFF2-40B4-BE49-F238E27FC236}">
                <a16:creationId xmlns:a16="http://schemas.microsoft.com/office/drawing/2014/main" xmlns="" id="{7DC0B41B-7DEA-7E81-002C-0B4CED164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92620" y="318067"/>
            <a:ext cx="2071702" cy="207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51B1F05E-8F9A-C5E4-65FC-B8D233D8EC50}"/>
              </a:ext>
            </a:extLst>
          </p:cNvPr>
          <p:cNvSpPr txBox="1">
            <a:spLocks/>
          </p:cNvSpPr>
          <p:nvPr/>
        </p:nvSpPr>
        <p:spPr>
          <a:xfrm>
            <a:off x="225641" y="28231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6000" b="1" dirty="0"/>
              <a:t/>
            </a:r>
            <a:br>
              <a:rPr lang="id-ID" sz="6000" b="1" dirty="0"/>
            </a:br>
            <a:r>
              <a:rPr lang="en-US" sz="6000" b="1" dirty="0"/>
              <a:t>BANJIR</a:t>
            </a:r>
            <a:endParaRPr lang="id-ID" sz="6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CC581E3-6A98-8DC9-44EE-B71C108FAC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07" y="318067"/>
            <a:ext cx="1998547" cy="2410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055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C1EB1B-76C8-71B3-C7BB-6A9A24DC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448AA0-CB48-9721-2F4F-E18D2F6B4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SETELAH TERJADI BANJIR :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daerah-daerah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aman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bersih-bersih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dan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sekitar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sumbner</a:t>
            </a:r>
            <a:r>
              <a:rPr lang="en-US" dirty="0"/>
              <a:t> air </a:t>
            </a:r>
            <a:r>
              <a:rPr lang="en-US" dirty="0" err="1"/>
              <a:t>bersih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pembuangan</a:t>
            </a:r>
            <a:r>
              <a:rPr lang="en-US" dirty="0"/>
              <a:t> air</a:t>
            </a:r>
          </a:p>
          <a:p>
            <a:pPr>
              <a:lnSpc>
                <a:spcPct val="150000"/>
              </a:lnSpc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3774322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C1EB1B-76C8-71B3-C7BB-6A9A24DC3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84" y="2286000"/>
            <a:ext cx="10160000" cy="1143000"/>
          </a:xfrm>
        </p:spPr>
        <p:txBody>
          <a:bodyPr/>
          <a:lstStyle/>
          <a:p>
            <a:pPr algn="ctr"/>
            <a:r>
              <a:rPr lang="en-US" dirty="0"/>
              <a:t>TERIMAKASIH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79555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CD49F-362A-482C-94F4-0CBAA430E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id-ID" b="1" dirty="0"/>
              <a:t>Definisi</a:t>
            </a:r>
            <a:r>
              <a:rPr lang="en-US" b="1" dirty="0"/>
              <a:t> </a:t>
            </a:r>
            <a:r>
              <a:rPr lang="en-US" b="1" dirty="0" err="1" smtClean="0"/>
              <a:t>B</a:t>
            </a:r>
            <a:r>
              <a:rPr lang="en-US" b="1" dirty="0" err="1" smtClean="0"/>
              <a:t>anjir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F2D546-B35F-4136-8DB5-8F66FF423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Banjir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adalah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meluapnya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aliran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sungai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akibat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air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melebihi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kapasitas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tampungan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sungai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sehingga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meluap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dan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menggenangi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dataran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atau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daerah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yang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lebih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rendah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di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sekitarnya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49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44AF6-1357-C27E-6DB7-CD0A619B2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BANJIR</a:t>
            </a:r>
            <a:endParaRPr lang="en-ID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14118C-1ED2-33DA-00EA-FD4DD76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PENYEBAB BANJIR</a:t>
            </a:r>
          </a:p>
          <a:p>
            <a:endParaRPr lang="en-US" sz="2800" dirty="0"/>
          </a:p>
          <a:p>
            <a:r>
              <a:rPr lang="en-US" sz="2800" dirty="0"/>
              <a:t>DAMPAK BANJIR</a:t>
            </a:r>
          </a:p>
          <a:p>
            <a:endParaRPr lang="en-US" sz="2800" dirty="0"/>
          </a:p>
          <a:p>
            <a:r>
              <a:rPr lang="en-US" sz="2800" dirty="0"/>
              <a:t>PENCEGAHAN BANJIR</a:t>
            </a:r>
          </a:p>
          <a:p>
            <a:endParaRPr lang="en-US" sz="2800" dirty="0"/>
          </a:p>
          <a:p>
            <a:r>
              <a:rPr lang="en-US" sz="2800" dirty="0"/>
              <a:t>MENGHADAPI BANJIR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xmlns="" val="21874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520B08-E1CD-04A1-24CE-7782027AA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PENYEBAB BANJIR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D612B4-3218-40DD-E368-B33CE96E4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HUJAN-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Panjang dan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intensitas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en-US" sz="2400" dirty="0" err="1"/>
              <a:t>curah</a:t>
            </a:r>
            <a:r>
              <a:rPr lang="en-US" sz="2400" dirty="0"/>
              <a:t> </a:t>
            </a:r>
            <a:r>
              <a:rPr lang="en-US" sz="2400" dirty="0" err="1"/>
              <a:t>hujan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berhari-hari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EROSI TANAH </a:t>
            </a:r>
            <a:r>
              <a:rPr lang="en-US" sz="2400" dirty="0"/>
              <a:t>– </a:t>
            </a:r>
            <a:r>
              <a:rPr lang="en-US" sz="2400" dirty="0" err="1"/>
              <a:t>menyisakan</a:t>
            </a:r>
            <a:r>
              <a:rPr lang="en-US" sz="2400" dirty="0"/>
              <a:t> </a:t>
            </a:r>
            <a:r>
              <a:rPr lang="en-US" sz="2400" dirty="0" err="1"/>
              <a:t>batuan</a:t>
            </a:r>
            <a:r>
              <a:rPr lang="en-US" sz="2400" dirty="0"/>
              <a:t> yang </a:t>
            </a:r>
            <a:r>
              <a:rPr lang="en-US" sz="2400" dirty="0" err="1"/>
              <a:t>menyebabkan</a:t>
            </a:r>
            <a:r>
              <a:rPr lang="en-US" sz="2400" dirty="0"/>
              <a:t> air </a:t>
            </a:r>
            <a:r>
              <a:rPr lang="en-US" sz="2400" dirty="0" err="1"/>
              <a:t>hujan</a:t>
            </a:r>
            <a:r>
              <a:rPr lang="en-US" sz="2400" dirty="0"/>
              <a:t> </a:t>
            </a:r>
            <a:r>
              <a:rPr lang="en-US" sz="2400" dirty="0" err="1"/>
              <a:t>mengalir</a:t>
            </a:r>
            <a:r>
              <a:rPr lang="en-US" sz="2400" dirty="0"/>
              <a:t> </a:t>
            </a:r>
            <a:r>
              <a:rPr lang="en-US" sz="2400" dirty="0" err="1"/>
              <a:t>deras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permukaan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teriasi</a:t>
            </a:r>
            <a:r>
              <a:rPr lang="en-US" sz="2400" dirty="0"/>
              <a:t> </a:t>
            </a:r>
            <a:r>
              <a:rPr lang="en-US" sz="2400" dirty="0" err="1"/>
              <a:t>resapan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SAMPAH</a:t>
            </a:r>
            <a:r>
              <a:rPr lang="en-US" sz="2400" dirty="0"/>
              <a:t> – </a:t>
            </a:r>
            <a:r>
              <a:rPr lang="en-US" sz="2400" dirty="0" err="1"/>
              <a:t>buruknya</a:t>
            </a:r>
            <a:r>
              <a:rPr lang="en-US" sz="2400" dirty="0"/>
              <a:t> </a:t>
            </a:r>
            <a:r>
              <a:rPr lang="en-US" sz="2400" dirty="0" err="1"/>
              <a:t>penanganan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penyumbat</a:t>
            </a:r>
            <a:r>
              <a:rPr lang="en-US" sz="2400" dirty="0"/>
              <a:t> </a:t>
            </a:r>
            <a:r>
              <a:rPr lang="en-US" sz="2400" dirty="0" err="1"/>
              <a:t>saluran-saluran</a:t>
            </a:r>
            <a:r>
              <a:rPr lang="en-US" sz="2400" dirty="0"/>
              <a:t> air </a:t>
            </a:r>
            <a:r>
              <a:rPr lang="en-US" sz="2400" dirty="0" err="1"/>
              <a:t>sehingga</a:t>
            </a:r>
            <a:r>
              <a:rPr lang="en-US" sz="2400" dirty="0"/>
              <a:t> volume air </a:t>
            </a:r>
            <a:r>
              <a:rPr lang="en-US" sz="2400" dirty="0" err="1"/>
              <a:t>meluap</a:t>
            </a:r>
            <a:r>
              <a:rPr lang="en-US" sz="2400" dirty="0"/>
              <a:t> dan </a:t>
            </a:r>
            <a:r>
              <a:rPr lang="en-US" sz="2400" dirty="0" err="1"/>
              <a:t>membanjiri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</a:t>
            </a:r>
            <a:r>
              <a:rPr lang="en-US" sz="2400" dirty="0" err="1"/>
              <a:t>saluran</a:t>
            </a:r>
            <a:r>
              <a:rPr lang="en-US" sz="2400" dirty="0"/>
              <a:t> air.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TANAH dan TANAMAN </a:t>
            </a:r>
            <a:r>
              <a:rPr lang="en-US" sz="2400" dirty="0"/>
              <a:t>– </a:t>
            </a:r>
            <a:r>
              <a:rPr lang="en-US" sz="2400" dirty="0" err="1"/>
              <a:t>tanah</a:t>
            </a:r>
            <a:r>
              <a:rPr lang="en-US" sz="2400" dirty="0"/>
              <a:t> yang </a:t>
            </a:r>
            <a:r>
              <a:rPr lang="en-US" sz="2400" dirty="0" err="1"/>
              <a:t>atau</a:t>
            </a:r>
            <a:r>
              <a:rPr lang="en-US" sz="2400" dirty="0"/>
              <a:t> area yang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tanaman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serap</a:t>
            </a:r>
            <a:r>
              <a:rPr lang="en-US" sz="2400" dirty="0"/>
              <a:t> air yang </a:t>
            </a:r>
            <a:r>
              <a:rPr lang="en-US" sz="2400" dirty="0" err="1"/>
              <a:t>baik</a:t>
            </a:r>
            <a:r>
              <a:rPr lang="en-US" sz="2400" dirty="0"/>
              <a:t>. </a:t>
            </a:r>
            <a:r>
              <a:rPr lang="en-US" sz="2400" dirty="0" err="1"/>
              <a:t>Sementara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yang </a:t>
            </a:r>
            <a:r>
              <a:rPr lang="en-US" sz="2400" dirty="0" err="1"/>
              <a:t>tertutup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semen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serap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2220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520B08-E1CD-04A1-24CE-7782027AA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DAMPAK BANJIR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D612B4-3218-40DD-E368-B33CE96E4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dirty="0"/>
              <a:t>DAMPAK PRIMER</a:t>
            </a:r>
          </a:p>
          <a:p>
            <a:pPr>
              <a:lnSpc>
                <a:spcPct val="150000"/>
              </a:lnSpc>
            </a:pPr>
            <a:r>
              <a:rPr lang="en-US" b="1" dirty="0" err="1"/>
              <a:t>Kerusakan</a:t>
            </a:r>
            <a:r>
              <a:rPr lang="en-US" b="1" dirty="0"/>
              <a:t> </a:t>
            </a:r>
            <a:r>
              <a:rPr lang="en-US" b="1" dirty="0" err="1"/>
              <a:t>F</a:t>
            </a:r>
            <a:r>
              <a:rPr lang="en-US" b="1" dirty="0" err="1" smtClean="0"/>
              <a:t>isik</a:t>
            </a:r>
            <a:r>
              <a:rPr lang="en-US" b="1" dirty="0" smtClean="0"/>
              <a:t> </a:t>
            </a:r>
            <a:r>
              <a:rPr lang="en-US" dirty="0"/>
              <a:t>– Mampu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, </a:t>
            </a:r>
            <a:r>
              <a:rPr lang="en-US" dirty="0" err="1"/>
              <a:t>bangunan</a:t>
            </a:r>
            <a:r>
              <a:rPr lang="en-US" dirty="0"/>
              <a:t> lain,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raya</a:t>
            </a:r>
            <a:r>
              <a:rPr lang="en-US" dirty="0"/>
              <a:t> dan system </a:t>
            </a:r>
            <a:r>
              <a:rPr lang="en-US" dirty="0" err="1"/>
              <a:t>pengairan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 marL="114300" indent="0">
              <a:lnSpc>
                <a:spcPct val="150000"/>
              </a:lnSpc>
              <a:buNone/>
            </a:pPr>
            <a:r>
              <a:rPr lang="en-US" dirty="0"/>
              <a:t>DAMPAK SEKUNDER</a:t>
            </a:r>
          </a:p>
          <a:p>
            <a:pPr>
              <a:lnSpc>
                <a:spcPct val="150000"/>
              </a:lnSpc>
            </a:pPr>
            <a:r>
              <a:rPr lang="en-ID" b="1" dirty="0" err="1"/>
              <a:t>Persediaan</a:t>
            </a:r>
            <a:r>
              <a:rPr lang="en-ID" b="1" dirty="0"/>
              <a:t> Air </a:t>
            </a:r>
            <a:r>
              <a:rPr lang="en-ID" dirty="0"/>
              <a:t>– </a:t>
            </a:r>
            <a:r>
              <a:rPr lang="en-ID" dirty="0" err="1"/>
              <a:t>kontaminasi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air </a:t>
            </a:r>
            <a:r>
              <a:rPr lang="en-ID" dirty="0" err="1"/>
              <a:t>bersih</a:t>
            </a:r>
            <a:endParaRPr lang="en-ID" dirty="0"/>
          </a:p>
          <a:p>
            <a:pPr>
              <a:lnSpc>
                <a:spcPct val="150000"/>
              </a:lnSpc>
            </a:pPr>
            <a:r>
              <a:rPr lang="en-ID" b="1" dirty="0" err="1"/>
              <a:t>Pertanian</a:t>
            </a:r>
            <a:r>
              <a:rPr lang="en-ID" b="1" dirty="0"/>
              <a:t> dan </a:t>
            </a:r>
            <a:r>
              <a:rPr lang="en-ID" b="1" dirty="0" err="1"/>
              <a:t>Ketersediaan</a:t>
            </a:r>
            <a:r>
              <a:rPr lang="en-ID" b="1" dirty="0"/>
              <a:t> </a:t>
            </a:r>
            <a:r>
              <a:rPr lang="en-ID" b="1" dirty="0" err="1"/>
              <a:t>Pangan</a:t>
            </a:r>
            <a:r>
              <a:rPr lang="en-ID" b="1" dirty="0"/>
              <a:t> </a:t>
            </a:r>
            <a:r>
              <a:rPr lang="en-ID" dirty="0"/>
              <a:t>– </a:t>
            </a:r>
            <a:r>
              <a:rPr lang="en-ID" dirty="0" err="1"/>
              <a:t>kerusakan</a:t>
            </a:r>
            <a:r>
              <a:rPr lang="en-ID" dirty="0"/>
              <a:t> yang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kelangkaan</a:t>
            </a:r>
            <a:r>
              <a:rPr lang="en-ID" dirty="0"/>
              <a:t> 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pangan</a:t>
            </a:r>
            <a:endParaRPr lang="en-ID" dirty="0"/>
          </a:p>
          <a:p>
            <a:pPr>
              <a:lnSpc>
                <a:spcPct val="150000"/>
              </a:lnSpc>
            </a:pPr>
            <a:r>
              <a:rPr lang="en-ID" b="1" dirty="0" err="1"/>
              <a:t>Penyakit</a:t>
            </a:r>
            <a:r>
              <a:rPr lang="en-ID" b="1" dirty="0"/>
              <a:t> </a:t>
            </a:r>
            <a:r>
              <a:rPr lang="en-ID" dirty="0"/>
              <a:t>–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higenis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pemicu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macam</a:t>
            </a:r>
            <a:r>
              <a:rPr lang="en-ID" dirty="0"/>
              <a:t> </a:t>
            </a:r>
            <a:r>
              <a:rPr lang="en-ID" dirty="0" err="1"/>
              <a:t>penyakit</a:t>
            </a:r>
            <a:endParaRPr lang="en-ID" dirty="0"/>
          </a:p>
          <a:p>
            <a:pPr>
              <a:lnSpc>
                <a:spcPct val="150000"/>
              </a:lnSpc>
            </a:pPr>
            <a:r>
              <a:rPr lang="en-ID" b="1" dirty="0" err="1" smtClean="0"/>
              <a:t>T</a:t>
            </a:r>
            <a:r>
              <a:rPr lang="en-ID" b="1" dirty="0" err="1" smtClean="0"/>
              <a:t>ransportasi</a:t>
            </a:r>
            <a:r>
              <a:rPr lang="en-ID" b="1" dirty="0" smtClean="0"/>
              <a:t> </a:t>
            </a:r>
            <a:r>
              <a:rPr lang="en-ID" dirty="0"/>
              <a:t>– </a:t>
            </a:r>
            <a:r>
              <a:rPr lang="en-ID" dirty="0" err="1"/>
              <a:t>terganggunya</a:t>
            </a:r>
            <a:r>
              <a:rPr lang="en-ID" dirty="0"/>
              <a:t> </a:t>
            </a:r>
            <a:r>
              <a:rPr lang="en-ID" dirty="0" err="1"/>
              <a:t>jalur</a:t>
            </a:r>
            <a:r>
              <a:rPr lang="en-ID" dirty="0"/>
              <a:t> </a:t>
            </a:r>
            <a:r>
              <a:rPr lang="en-ID" dirty="0" err="1"/>
              <a:t>transportasi</a:t>
            </a:r>
            <a:r>
              <a:rPr lang="en-ID" dirty="0"/>
              <a:t> yang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kerusakan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banjir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transportasi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ataupun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kendaraan</a:t>
            </a:r>
            <a:r>
              <a:rPr lang="en-ID" dirty="0"/>
              <a:t> </a:t>
            </a:r>
            <a:r>
              <a:rPr lang="en-ID" dirty="0" err="1"/>
              <a:t>pribadi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262588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D612B4-3218-40DD-E368-B33CE96E4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lnSpc>
                <a:spcPct val="200000"/>
              </a:lnSpc>
              <a:buNone/>
            </a:pPr>
            <a:r>
              <a:rPr lang="en-US" dirty="0"/>
              <a:t>DAMPAK TERSIER / JANGKA PANJANG</a:t>
            </a:r>
          </a:p>
          <a:p>
            <a:pPr>
              <a:lnSpc>
                <a:spcPct val="200000"/>
              </a:lnSpc>
            </a:pPr>
            <a:r>
              <a:rPr lang="en-US" b="1" dirty="0"/>
              <a:t>Ekonomi</a:t>
            </a:r>
            <a:r>
              <a:rPr lang="en-US" dirty="0"/>
              <a:t> - </a:t>
            </a:r>
            <a:r>
              <a:rPr lang="en-US" dirty="0" err="1"/>
              <a:t>Terganggunya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oleh </a:t>
            </a:r>
            <a:r>
              <a:rPr lang="en-US" dirty="0" err="1"/>
              <a:t>kelangkaan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b="1" dirty="0" err="1"/>
              <a:t>Pariwisata</a:t>
            </a:r>
            <a:r>
              <a:rPr lang="en-US" dirty="0"/>
              <a:t> – </a:t>
            </a:r>
            <a:r>
              <a:rPr lang="en-US" dirty="0" err="1"/>
              <a:t>Terganggunya</a:t>
            </a:r>
            <a:r>
              <a:rPr lang="en-US" dirty="0"/>
              <a:t> </a:t>
            </a:r>
            <a:r>
              <a:rPr lang="en-US" dirty="0" err="1"/>
              <a:t>pariwisata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413235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520B08-E1CD-04A1-24CE-7782027AA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PENCEGAHAN BANJIR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D612B4-3218-40DD-E368-B33CE96E4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/>
              <a:t>Regulasi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regyulasi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perizinan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, </a:t>
            </a:r>
            <a:r>
              <a:rPr lang="en-US" dirty="0" err="1"/>
              <a:t>pemukiman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 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resapan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minim.</a:t>
            </a:r>
            <a:endParaRPr lang="en-ID" dirty="0"/>
          </a:p>
          <a:p>
            <a:pPr>
              <a:lnSpc>
                <a:spcPct val="150000"/>
              </a:lnSpc>
            </a:pPr>
            <a:r>
              <a:rPr lang="en-ID" b="1" dirty="0" err="1"/>
              <a:t>Drainase</a:t>
            </a:r>
            <a:r>
              <a:rPr lang="en-ID" dirty="0"/>
              <a:t> –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system </a:t>
            </a:r>
            <a:r>
              <a:rPr lang="en-ID" dirty="0" err="1"/>
              <a:t>drainase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kapasitas</a:t>
            </a:r>
            <a:r>
              <a:rPr lang="en-ID" dirty="0"/>
              <a:t> yang </a:t>
            </a:r>
            <a:r>
              <a:rPr lang="en-ID" dirty="0" err="1"/>
              <a:t>mumpuni</a:t>
            </a:r>
            <a:r>
              <a:rPr lang="en-ID" dirty="0"/>
              <a:t> </a:t>
            </a:r>
            <a:r>
              <a:rPr lang="en-ID" dirty="0" err="1"/>
              <a:t>guna</a:t>
            </a:r>
            <a:r>
              <a:rPr lang="en-ID" dirty="0"/>
              <a:t> </a:t>
            </a:r>
            <a:r>
              <a:rPr lang="en-ID" dirty="0" err="1"/>
              <a:t>menampung</a:t>
            </a:r>
            <a:r>
              <a:rPr lang="en-ID" dirty="0"/>
              <a:t> dan </a:t>
            </a:r>
            <a:r>
              <a:rPr lang="en-ID" dirty="0" err="1"/>
              <a:t>mengalirkan</a:t>
            </a:r>
            <a:r>
              <a:rPr lang="en-ID" dirty="0"/>
              <a:t> air </a:t>
            </a:r>
            <a:r>
              <a:rPr lang="en-ID" dirty="0" err="1"/>
              <a:t>hujan</a:t>
            </a:r>
            <a:r>
              <a:rPr lang="en-ID" dirty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err="1"/>
              <a:t>Sampah</a:t>
            </a:r>
            <a:r>
              <a:rPr lang="en-US" dirty="0"/>
              <a:t> –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sembarangan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err="1"/>
              <a:t>Pohon</a:t>
            </a:r>
            <a:r>
              <a:rPr lang="en-US" b="1" dirty="0"/>
              <a:t> dan </a:t>
            </a:r>
            <a:r>
              <a:rPr lang="en-US" b="1" dirty="0" err="1"/>
              <a:t>Hutan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dan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perusak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penyalah</a:t>
            </a:r>
            <a:r>
              <a:rPr lang="en-US" dirty="0"/>
              <a:t> </a:t>
            </a:r>
            <a:r>
              <a:rPr lang="en-US" dirty="0" err="1"/>
              <a:t>gunaan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 yang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beton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209179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C1EB1B-76C8-71B3-C7BB-6A9A24DC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UPAYA MENGHADAPI BANJIR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448AA0-CB48-9721-2F4F-E18D2F6B4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SEBELUM TERJADI BANJIR :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kebersihan</a:t>
            </a:r>
            <a:r>
              <a:rPr lang="en-US" dirty="0"/>
              <a:t> </a:t>
            </a:r>
            <a:r>
              <a:rPr lang="en-US" dirty="0" err="1"/>
              <a:t>linglkungan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sembarangan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mengungsi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evakuasi</a:t>
            </a:r>
            <a:r>
              <a:rPr lang="en-US" dirty="0"/>
              <a:t> </a:t>
            </a:r>
            <a:r>
              <a:rPr lang="en-US" dirty="0" err="1"/>
              <a:t>ketiti</a:t>
            </a:r>
            <a:r>
              <a:rPr lang="en-US" dirty="0"/>
              <a:t> </a:t>
            </a:r>
            <a:r>
              <a:rPr lang="en-US" dirty="0" err="1"/>
              <a:t>pengungsian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Menyiapkan</a:t>
            </a:r>
            <a:r>
              <a:rPr lang="en-US" dirty="0"/>
              <a:t> system </a:t>
            </a:r>
            <a:r>
              <a:rPr lang="en-US" dirty="0" err="1"/>
              <a:t>peringatan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dokumen-dokumen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untutk</a:t>
            </a:r>
            <a:r>
              <a:rPr lang="en-US" dirty="0"/>
              <a:t> </a:t>
            </a:r>
            <a:r>
              <a:rPr lang="en-US" dirty="0" err="1"/>
              <a:t>diselamatkan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185322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C1EB1B-76C8-71B3-C7BB-6A9A24DC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448AA0-CB48-9721-2F4F-E18D2F6B4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SAAT BANJIR TERJADI :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panik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waspada</a:t>
            </a:r>
            <a:r>
              <a:rPr lang="en-ID" dirty="0"/>
              <a:t> dan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memantau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cuaca</a:t>
            </a:r>
            <a:endParaRPr lang="en-ID" dirty="0"/>
          </a:p>
          <a:p>
            <a:pPr>
              <a:lnSpc>
                <a:spcPct val="150000"/>
              </a:lnSpc>
            </a:pP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perhatikan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darurat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banjir</a:t>
            </a:r>
            <a:endParaRPr lang="en-ID" dirty="0"/>
          </a:p>
          <a:p>
            <a:pPr>
              <a:lnSpc>
                <a:spcPct val="150000"/>
              </a:lnSpc>
            </a:pPr>
            <a:r>
              <a:rPr lang="en-ID" dirty="0" err="1"/>
              <a:t>Mengamankan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ketempat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tinggi</a:t>
            </a:r>
            <a:endParaRPr lang="en-ID" dirty="0"/>
          </a:p>
          <a:p>
            <a:pPr>
              <a:lnSpc>
                <a:spcPct val="150000"/>
              </a:lnSpc>
            </a:pP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terjabak</a:t>
            </a:r>
            <a:r>
              <a:rPr lang="en-ID" dirty="0"/>
              <a:t>, </a:t>
            </a:r>
            <a:r>
              <a:rPr lang="en-ID" dirty="0" err="1"/>
              <a:t>raihlah</a:t>
            </a:r>
            <a:r>
              <a:rPr lang="en-ID" dirty="0"/>
              <a:t> </a:t>
            </a:r>
            <a:r>
              <a:rPr lang="en-ID" dirty="0" err="1"/>
              <a:t>benda-benda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mengapung</a:t>
            </a:r>
            <a:endParaRPr lang="en-ID" dirty="0"/>
          </a:p>
          <a:p>
            <a:pPr>
              <a:lnSpc>
                <a:spcPct val="150000"/>
              </a:lnSpc>
            </a:pPr>
            <a:r>
              <a:rPr lang="en-ID" dirty="0" err="1"/>
              <a:t>Jauhi</a:t>
            </a:r>
            <a:r>
              <a:rPr lang="en-ID" dirty="0"/>
              <a:t> </a:t>
            </a:r>
            <a:r>
              <a:rPr lang="en-ID" dirty="0" err="1"/>
              <a:t>sumber-sumber</a:t>
            </a:r>
            <a:r>
              <a:rPr lang="en-ID" dirty="0"/>
              <a:t> </a:t>
            </a:r>
            <a:r>
              <a:rPr lang="en-ID" dirty="0" err="1"/>
              <a:t>listrik</a:t>
            </a:r>
            <a:endParaRPr lang="en-ID" dirty="0"/>
          </a:p>
          <a:p>
            <a:pPr>
              <a:lnSpc>
                <a:spcPct val="150000"/>
              </a:lnSpc>
            </a:pPr>
            <a:r>
              <a:rPr lang="en-ID" dirty="0" err="1"/>
              <a:t>Pergunakan</a:t>
            </a:r>
            <a:r>
              <a:rPr lang="en-ID" dirty="0"/>
              <a:t> air </a:t>
            </a:r>
            <a:r>
              <a:rPr lang="en-ID" dirty="0" err="1"/>
              <a:t>bersih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efisien</a:t>
            </a:r>
            <a:endParaRPr lang="en-ID" dirty="0"/>
          </a:p>
          <a:p>
            <a:pPr>
              <a:lnSpc>
                <a:spcPct val="150000"/>
              </a:lnSpc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2751808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441</TotalTime>
  <Words>451</Words>
  <Application>Microsoft Office PowerPoint</Application>
  <PresentationFormat>Custom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BADAN PENANGGULANGAN BENCANA DAERAH KABUPATEN BOYOLALI TAHUN 2022 </vt:lpstr>
      <vt:lpstr>Pengertian dan Definisi Banjir</vt:lpstr>
      <vt:lpstr>BANJIR</vt:lpstr>
      <vt:lpstr>PENYEBAB BANJIR</vt:lpstr>
      <vt:lpstr>DAMPAK BANJIR</vt:lpstr>
      <vt:lpstr>Slide 6</vt:lpstr>
      <vt:lpstr>PENCEGAHAN BANJIR</vt:lpstr>
      <vt:lpstr>UPAYA MENGHADAPI BANJIR</vt:lpstr>
      <vt:lpstr>Slide 9</vt:lpstr>
      <vt:lpstr>Slide 10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Pengertian, Definisi dan Jenis Longsor</dc:title>
  <dc:creator>spc</dc:creator>
  <cp:lastModifiedBy>Pusdalops2</cp:lastModifiedBy>
  <cp:revision>44</cp:revision>
  <dcterms:created xsi:type="dcterms:W3CDTF">2017-09-29T03:03:46Z</dcterms:created>
  <dcterms:modified xsi:type="dcterms:W3CDTF">2022-09-30T09:28:36Z</dcterms:modified>
</cp:coreProperties>
</file>